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8E4B-5212-4DEA-80F2-015D11946E30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AA5C5-7B17-4D2C-A874-60F664A0DD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8E4B-5212-4DEA-80F2-015D11946E30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AA5C5-7B17-4D2C-A874-60F664A0DD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8E4B-5212-4DEA-80F2-015D11946E30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AA5C5-7B17-4D2C-A874-60F664A0DD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8E4B-5212-4DEA-80F2-015D11946E30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AA5C5-7B17-4D2C-A874-60F664A0DD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8E4B-5212-4DEA-80F2-015D11946E30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AA5C5-7B17-4D2C-A874-60F664A0DD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8E4B-5212-4DEA-80F2-015D11946E30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AA5C5-7B17-4D2C-A874-60F664A0DD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8E4B-5212-4DEA-80F2-015D11946E30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AA5C5-7B17-4D2C-A874-60F664A0DD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8E4B-5212-4DEA-80F2-015D11946E30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AA5C5-7B17-4D2C-A874-60F664A0DD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8E4B-5212-4DEA-80F2-015D11946E30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AA5C5-7B17-4D2C-A874-60F664A0DD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8E4B-5212-4DEA-80F2-015D11946E30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AA5C5-7B17-4D2C-A874-60F664A0DD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8E4B-5212-4DEA-80F2-015D11946E30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1EAA5C5-7B17-4D2C-A874-60F664A0DD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7CB8E4B-5212-4DEA-80F2-015D11946E30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1EAA5C5-7B17-4D2C-A874-60F664A0DDB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Субјекат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наредним реченицама одредите субјекат и предикат: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Милена не воли кишу.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Ја кишу волим. Она је добра.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Пала је киша од слаткиша.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Милена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не воли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кишу.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кишу </a:t>
            </a:r>
            <a:r>
              <a:rPr lang="sr-Cyrl-R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волим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је добра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Пала је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киша од слаткиша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Лена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спава.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 спава?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сања.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 сања?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сну се смеје.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 се смеје?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Сањати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је узбудљиво.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Шта је узбудљиво?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Врло тежак сан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понекад нас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уплаши</a:t>
            </a:r>
            <a:r>
              <a:rPr lang="en-US" sz="360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sz="3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Шта нас понекад уплаши?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Истакнуте речи врше службу субјекта.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Субјекат је независни реченични члан који исказује вршиоца радње или носиоца стања или особине означене предикатом.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Добија се на питање: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 врши радњу?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Уочите субјекте у наредним реченицама: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Михаило је прошле ноћи лоше спавао.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Они далеко станују.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Дошла нам је моја сестра Милица.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Михаило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је прошле ноћи лоше спавао.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далеко станују.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Дошла нам је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моја сестра Милица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Службу субјекта најчешће врше именице и заменице, али у служби субјекта могу бити све врсте речи или скупови речи: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се брзо умарају.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Пушити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је штетно.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Ученици наше школе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су победници.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Субјекат у реченици може бити изостављен, али се тада подразумева на основу предиката: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Славили смо.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Пробудио сам се.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Добићете поклоне.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Одредите субјекте у наредним реченицама: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Будим се.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 истоку се јавља сунце.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Оно је румено.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Поздравља ме нови дан.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Радујем се сунчаном дану.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Ићи ћу у парк.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Доћи ће моје друштво.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Играћемо се до миле воље.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Cyrl-RS" sz="3900" dirty="0" smtClean="0">
                <a:latin typeface="Times New Roman" pitchFamily="18" charset="0"/>
                <a:cs typeface="Times New Roman" pitchFamily="18" charset="0"/>
              </a:rPr>
              <a:t>Будим се. (</a:t>
            </a:r>
            <a:r>
              <a:rPr lang="sr-Cyrl-RS" sz="3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ја</a:t>
            </a:r>
            <a:r>
              <a:rPr lang="sr-Cyrl-RS" sz="39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sr-Cyrl-RS" sz="3900" dirty="0" smtClean="0">
                <a:latin typeface="Times New Roman" pitchFamily="18" charset="0"/>
                <a:cs typeface="Times New Roman" pitchFamily="18" charset="0"/>
              </a:rPr>
              <a:t>На истоку се јавља </a:t>
            </a:r>
            <a:r>
              <a:rPr lang="sr-Cyrl-RS" sz="3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сунце</a:t>
            </a:r>
            <a:r>
              <a:rPr lang="sr-Cyrl-RS" sz="3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Оно </a:t>
            </a:r>
            <a:r>
              <a:rPr lang="sr-Cyrl-RS" sz="3900" dirty="0" smtClean="0">
                <a:latin typeface="Times New Roman" pitchFamily="18" charset="0"/>
                <a:cs typeface="Times New Roman" pitchFamily="18" charset="0"/>
              </a:rPr>
              <a:t>је румено.</a:t>
            </a:r>
          </a:p>
          <a:p>
            <a:r>
              <a:rPr lang="sr-Cyrl-RS" sz="3900" dirty="0" smtClean="0">
                <a:latin typeface="Times New Roman" pitchFamily="18" charset="0"/>
                <a:cs typeface="Times New Roman" pitchFamily="18" charset="0"/>
              </a:rPr>
              <a:t>Поздравља ме </a:t>
            </a:r>
            <a:r>
              <a:rPr lang="sr-Cyrl-RS" sz="3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нови дан</a:t>
            </a:r>
            <a:r>
              <a:rPr lang="sr-Cyrl-RS" sz="3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900" dirty="0" smtClean="0">
                <a:latin typeface="Times New Roman" pitchFamily="18" charset="0"/>
                <a:cs typeface="Times New Roman" pitchFamily="18" charset="0"/>
              </a:rPr>
              <a:t>Радујем се сунчаном дану. (</a:t>
            </a:r>
            <a:r>
              <a:rPr lang="sr-Cyrl-RS" sz="3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ја</a:t>
            </a:r>
            <a:r>
              <a:rPr lang="sr-Cyrl-RS" sz="39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sr-Cyrl-RS" sz="3900" dirty="0" smtClean="0">
                <a:latin typeface="Times New Roman" pitchFamily="18" charset="0"/>
                <a:cs typeface="Times New Roman" pitchFamily="18" charset="0"/>
              </a:rPr>
              <a:t> Ићи ћу у парк. (</a:t>
            </a:r>
            <a:r>
              <a:rPr lang="sr-Cyrl-RS" sz="3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ја</a:t>
            </a:r>
            <a:r>
              <a:rPr lang="sr-Cyrl-RS" sz="39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sr-Cyrl-RS" sz="3900" dirty="0" smtClean="0">
                <a:latin typeface="Times New Roman" pitchFamily="18" charset="0"/>
                <a:cs typeface="Times New Roman" pitchFamily="18" charset="0"/>
              </a:rPr>
              <a:t>Доћи ће </a:t>
            </a:r>
            <a:r>
              <a:rPr lang="sr-Cyrl-RS" sz="3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моје друштво</a:t>
            </a:r>
            <a:r>
              <a:rPr lang="sr-Cyrl-RS" sz="3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900" dirty="0" smtClean="0">
                <a:latin typeface="Times New Roman" pitchFamily="18" charset="0"/>
                <a:cs typeface="Times New Roman" pitchFamily="18" charset="0"/>
              </a:rPr>
              <a:t>Играћемо се до миле воље. (</a:t>
            </a:r>
            <a:r>
              <a:rPr lang="sr-Cyrl-RS" sz="3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</a:t>
            </a:r>
            <a:r>
              <a:rPr lang="sr-Cyrl-RS" sz="39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3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84</TotalTime>
  <Words>335</Words>
  <Application>Microsoft Office PowerPoint</Application>
  <PresentationFormat>On-screen Show (4:3)</PresentationFormat>
  <Paragraphs>54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Субјекат</vt:lpstr>
      <vt:lpstr>Slide 2</vt:lpstr>
      <vt:lpstr>Истакнуте речи врше службу субјекта.</vt:lpstr>
      <vt:lpstr>Уочите субјекте у наредним реченицама:</vt:lpstr>
      <vt:lpstr>Slide 5</vt:lpstr>
      <vt:lpstr>Slide 6</vt:lpstr>
      <vt:lpstr>Субјекат у реченици може бити изостављен, али се тада подразумева на основу предиката:</vt:lpstr>
      <vt:lpstr>Одредите субјекте у наредним реченицама:</vt:lpstr>
      <vt:lpstr>Slide 9</vt:lpstr>
      <vt:lpstr>У наредним реченицама одредите субјекат и предикат: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Субјекат</dc:title>
  <dc:creator>mihailo</dc:creator>
  <cp:lastModifiedBy>mihailo</cp:lastModifiedBy>
  <cp:revision>12</cp:revision>
  <dcterms:created xsi:type="dcterms:W3CDTF">2015-01-17T13:13:34Z</dcterms:created>
  <dcterms:modified xsi:type="dcterms:W3CDTF">2015-02-01T12:58:08Z</dcterms:modified>
</cp:coreProperties>
</file>